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3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3E8D93-8F20-41EC-9C12-296BAE95E2B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A538DDA-4E8D-4CB7-9436-5E019B9E5854}">
      <dgm:prSet custT="1"/>
      <dgm:spPr/>
      <dgm:t>
        <a:bodyPr/>
        <a:lstStyle/>
        <a:p>
          <a:pPr algn="ctr"/>
          <a:r>
            <a:rPr lang="en-US" sz="3600" b="1" dirty="0">
              <a:solidFill>
                <a:schemeClr val="bg1"/>
              </a:solidFill>
            </a:rPr>
            <a:t>God formed you </a:t>
          </a:r>
          <a:br>
            <a:rPr lang="en-US" sz="3600" b="1" dirty="0">
              <a:solidFill>
                <a:schemeClr val="bg1"/>
              </a:solidFill>
            </a:rPr>
          </a:br>
          <a:r>
            <a:rPr lang="en-US" sz="3600" b="1" dirty="0">
              <a:solidFill>
                <a:schemeClr val="bg1"/>
              </a:solidFill>
            </a:rPr>
            <a:t>inside and out.</a:t>
          </a:r>
          <a:endParaRPr lang="en-US" sz="3600" dirty="0">
            <a:solidFill>
              <a:schemeClr val="bg1"/>
            </a:solidFill>
          </a:endParaRPr>
        </a:p>
      </dgm:t>
    </dgm:pt>
    <dgm:pt modelId="{8ABE326F-2A2E-4AC4-A2D9-94B5DC4933BC}" type="parTrans" cxnId="{3AE6FBED-AA22-4AB8-AFC9-E1D7F7B2832F}">
      <dgm:prSet/>
      <dgm:spPr/>
      <dgm:t>
        <a:bodyPr/>
        <a:lstStyle/>
        <a:p>
          <a:endParaRPr lang="en-US"/>
        </a:p>
      </dgm:t>
    </dgm:pt>
    <dgm:pt modelId="{43BC3826-A646-4DA4-9203-F74A04B7C602}" type="sibTrans" cxnId="{3AE6FBED-AA22-4AB8-AFC9-E1D7F7B2832F}">
      <dgm:prSet/>
      <dgm:spPr/>
      <dgm:t>
        <a:bodyPr/>
        <a:lstStyle/>
        <a:p>
          <a:endParaRPr lang="en-US"/>
        </a:p>
      </dgm:t>
    </dgm:pt>
    <dgm:pt modelId="{C18354FB-5BD6-4364-80FB-7713306AF138}">
      <dgm:prSet custT="1"/>
      <dgm:spPr/>
      <dgm:t>
        <a:bodyPr/>
        <a:lstStyle/>
        <a:p>
          <a:pPr algn="ctr"/>
          <a:r>
            <a:rPr lang="en-US" sz="3600" b="1" dirty="0">
              <a:solidFill>
                <a:schemeClr val="bg1"/>
              </a:solidFill>
            </a:rPr>
            <a:t>God knit you together </a:t>
          </a:r>
          <a:br>
            <a:rPr lang="en-US" sz="3600" b="1" dirty="0">
              <a:solidFill>
                <a:schemeClr val="bg1"/>
              </a:solidFill>
            </a:rPr>
          </a:br>
          <a:r>
            <a:rPr lang="en-US" sz="3600" b="1" dirty="0">
              <a:solidFill>
                <a:schemeClr val="bg1"/>
              </a:solidFill>
            </a:rPr>
            <a:t>in your mother’s womb.</a:t>
          </a:r>
          <a:endParaRPr lang="en-US" sz="3600" dirty="0">
            <a:solidFill>
              <a:schemeClr val="bg1"/>
            </a:solidFill>
          </a:endParaRPr>
        </a:p>
      </dgm:t>
    </dgm:pt>
    <dgm:pt modelId="{1DF02027-7AD4-44E7-B3BF-D742899D9D6B}" type="parTrans" cxnId="{BF4103DB-0FD2-460A-AEFD-3E124B7F0486}">
      <dgm:prSet/>
      <dgm:spPr/>
      <dgm:t>
        <a:bodyPr/>
        <a:lstStyle/>
        <a:p>
          <a:endParaRPr lang="en-US"/>
        </a:p>
      </dgm:t>
    </dgm:pt>
    <dgm:pt modelId="{DCF66E0C-F234-4147-84E9-FE7160C3D2BC}" type="sibTrans" cxnId="{BF4103DB-0FD2-460A-AEFD-3E124B7F0486}">
      <dgm:prSet/>
      <dgm:spPr/>
      <dgm:t>
        <a:bodyPr/>
        <a:lstStyle/>
        <a:p>
          <a:endParaRPr lang="en-US"/>
        </a:p>
      </dgm:t>
    </dgm:pt>
    <dgm:pt modelId="{10DE9E0B-84D7-4EB6-A672-D8E4F3F19E59}">
      <dgm:prSet custT="1"/>
      <dgm:spPr/>
      <dgm:t>
        <a:bodyPr/>
        <a:lstStyle/>
        <a:p>
          <a:pPr algn="ctr"/>
          <a:r>
            <a:rPr lang="en-US" sz="3600" b="1" dirty="0">
              <a:solidFill>
                <a:schemeClr val="bg1"/>
              </a:solidFill>
            </a:rPr>
            <a:t>You were made </a:t>
          </a:r>
          <a:br>
            <a:rPr lang="en-US" sz="3600" b="1" dirty="0">
              <a:solidFill>
                <a:schemeClr val="bg1"/>
              </a:solidFill>
            </a:rPr>
          </a:br>
          <a:r>
            <a:rPr lang="en-US" sz="3600" b="1" dirty="0">
              <a:solidFill>
                <a:schemeClr val="bg1"/>
              </a:solidFill>
            </a:rPr>
            <a:t>in a wonderful way.  </a:t>
          </a:r>
          <a:endParaRPr lang="en-US" sz="3600" dirty="0">
            <a:solidFill>
              <a:schemeClr val="bg1"/>
            </a:solidFill>
          </a:endParaRPr>
        </a:p>
      </dgm:t>
    </dgm:pt>
    <dgm:pt modelId="{13A8FA4A-482B-4986-8933-4FBB54F0F530}" type="parTrans" cxnId="{37A6071A-F864-42A1-B087-292A19AEA86A}">
      <dgm:prSet/>
      <dgm:spPr/>
      <dgm:t>
        <a:bodyPr/>
        <a:lstStyle/>
        <a:p>
          <a:endParaRPr lang="en-US"/>
        </a:p>
      </dgm:t>
    </dgm:pt>
    <dgm:pt modelId="{8D0C8A92-01C3-447D-B8F2-FDEF749531F5}" type="sibTrans" cxnId="{37A6071A-F864-42A1-B087-292A19AEA86A}">
      <dgm:prSet/>
      <dgm:spPr/>
      <dgm:t>
        <a:bodyPr/>
        <a:lstStyle/>
        <a:p>
          <a:endParaRPr lang="en-US"/>
        </a:p>
      </dgm:t>
    </dgm:pt>
    <dgm:pt modelId="{0C08BA66-B1FF-45DD-8A6D-4E64135EF181}" type="pres">
      <dgm:prSet presAssocID="{4B3E8D93-8F20-41EC-9C12-296BAE95E2BF}" presName="vert0" presStyleCnt="0">
        <dgm:presLayoutVars>
          <dgm:dir/>
          <dgm:animOne val="branch"/>
          <dgm:animLvl val="lvl"/>
        </dgm:presLayoutVars>
      </dgm:prSet>
      <dgm:spPr/>
    </dgm:pt>
    <dgm:pt modelId="{3DD0FF44-E813-4B90-8E43-D31BD50E9EA7}" type="pres">
      <dgm:prSet presAssocID="{3A538DDA-4E8D-4CB7-9436-5E019B9E5854}" presName="thickLine" presStyleLbl="alignNode1" presStyleIdx="0" presStyleCnt="3"/>
      <dgm:spPr/>
    </dgm:pt>
    <dgm:pt modelId="{06EEF77C-03F4-4618-BACB-CEB09C1361C5}" type="pres">
      <dgm:prSet presAssocID="{3A538DDA-4E8D-4CB7-9436-5E019B9E5854}" presName="horz1" presStyleCnt="0"/>
      <dgm:spPr/>
    </dgm:pt>
    <dgm:pt modelId="{4949A556-8841-4227-A5CB-01A4CF4B1635}" type="pres">
      <dgm:prSet presAssocID="{3A538DDA-4E8D-4CB7-9436-5E019B9E5854}" presName="tx1" presStyleLbl="revTx" presStyleIdx="0" presStyleCnt="3"/>
      <dgm:spPr/>
    </dgm:pt>
    <dgm:pt modelId="{263EA01A-4C1D-45EC-9D0D-2B8281106C90}" type="pres">
      <dgm:prSet presAssocID="{3A538DDA-4E8D-4CB7-9436-5E019B9E5854}" presName="vert1" presStyleCnt="0"/>
      <dgm:spPr/>
    </dgm:pt>
    <dgm:pt modelId="{6E032FDB-7D95-4111-97D2-40249F7CFCAA}" type="pres">
      <dgm:prSet presAssocID="{C18354FB-5BD6-4364-80FB-7713306AF138}" presName="thickLine" presStyleLbl="alignNode1" presStyleIdx="1" presStyleCnt="3"/>
      <dgm:spPr/>
    </dgm:pt>
    <dgm:pt modelId="{FDBE81ED-684D-4D6A-BA75-A656F4676AB1}" type="pres">
      <dgm:prSet presAssocID="{C18354FB-5BD6-4364-80FB-7713306AF138}" presName="horz1" presStyleCnt="0"/>
      <dgm:spPr/>
    </dgm:pt>
    <dgm:pt modelId="{F99978E9-E867-416E-9C7D-83F7CA0422EE}" type="pres">
      <dgm:prSet presAssocID="{C18354FB-5BD6-4364-80FB-7713306AF138}" presName="tx1" presStyleLbl="revTx" presStyleIdx="1" presStyleCnt="3"/>
      <dgm:spPr/>
    </dgm:pt>
    <dgm:pt modelId="{9DBFB06D-FA00-412D-BE8C-1D3E316CFF2F}" type="pres">
      <dgm:prSet presAssocID="{C18354FB-5BD6-4364-80FB-7713306AF138}" presName="vert1" presStyleCnt="0"/>
      <dgm:spPr/>
    </dgm:pt>
    <dgm:pt modelId="{D2043A55-4672-4E0C-8FE5-DDD68462F2B3}" type="pres">
      <dgm:prSet presAssocID="{10DE9E0B-84D7-4EB6-A672-D8E4F3F19E59}" presName="thickLine" presStyleLbl="alignNode1" presStyleIdx="2" presStyleCnt="3"/>
      <dgm:spPr/>
    </dgm:pt>
    <dgm:pt modelId="{E094DBA7-9741-4E7A-AA84-3093E1B1330C}" type="pres">
      <dgm:prSet presAssocID="{10DE9E0B-84D7-4EB6-A672-D8E4F3F19E59}" presName="horz1" presStyleCnt="0"/>
      <dgm:spPr/>
    </dgm:pt>
    <dgm:pt modelId="{7E5467B9-D283-454B-B863-9C65E7C7630D}" type="pres">
      <dgm:prSet presAssocID="{10DE9E0B-84D7-4EB6-A672-D8E4F3F19E59}" presName="tx1" presStyleLbl="revTx" presStyleIdx="2" presStyleCnt="3"/>
      <dgm:spPr/>
    </dgm:pt>
    <dgm:pt modelId="{3676BA3E-ED3F-46A7-9F7D-06E9F95720B3}" type="pres">
      <dgm:prSet presAssocID="{10DE9E0B-84D7-4EB6-A672-D8E4F3F19E59}" presName="vert1" presStyleCnt="0"/>
      <dgm:spPr/>
    </dgm:pt>
  </dgm:ptLst>
  <dgm:cxnLst>
    <dgm:cxn modelId="{07DC4B15-329B-4732-A201-A7FAA8F5CFCF}" type="presOf" srcId="{4B3E8D93-8F20-41EC-9C12-296BAE95E2BF}" destId="{0C08BA66-B1FF-45DD-8A6D-4E64135EF181}" srcOrd="0" destOrd="0" presId="urn:microsoft.com/office/officeart/2008/layout/LinedList"/>
    <dgm:cxn modelId="{37A6071A-F864-42A1-B087-292A19AEA86A}" srcId="{4B3E8D93-8F20-41EC-9C12-296BAE95E2BF}" destId="{10DE9E0B-84D7-4EB6-A672-D8E4F3F19E59}" srcOrd="2" destOrd="0" parTransId="{13A8FA4A-482B-4986-8933-4FBB54F0F530}" sibTransId="{8D0C8A92-01C3-447D-B8F2-FDEF749531F5}"/>
    <dgm:cxn modelId="{38326F5F-BEFD-4DC2-90B8-5BD7725BC6A5}" type="presOf" srcId="{3A538DDA-4E8D-4CB7-9436-5E019B9E5854}" destId="{4949A556-8841-4227-A5CB-01A4CF4B1635}" srcOrd="0" destOrd="0" presId="urn:microsoft.com/office/officeart/2008/layout/LinedList"/>
    <dgm:cxn modelId="{7549B96C-01A3-4EF5-AB8C-97693F85E164}" type="presOf" srcId="{C18354FB-5BD6-4364-80FB-7713306AF138}" destId="{F99978E9-E867-416E-9C7D-83F7CA0422EE}" srcOrd="0" destOrd="0" presId="urn:microsoft.com/office/officeart/2008/layout/LinedList"/>
    <dgm:cxn modelId="{793D8FAC-6737-4A4F-BF8E-B2FE113B2091}" type="presOf" srcId="{10DE9E0B-84D7-4EB6-A672-D8E4F3F19E59}" destId="{7E5467B9-D283-454B-B863-9C65E7C7630D}" srcOrd="0" destOrd="0" presId="urn:microsoft.com/office/officeart/2008/layout/LinedList"/>
    <dgm:cxn modelId="{BF4103DB-0FD2-460A-AEFD-3E124B7F0486}" srcId="{4B3E8D93-8F20-41EC-9C12-296BAE95E2BF}" destId="{C18354FB-5BD6-4364-80FB-7713306AF138}" srcOrd="1" destOrd="0" parTransId="{1DF02027-7AD4-44E7-B3BF-D742899D9D6B}" sibTransId="{DCF66E0C-F234-4147-84E9-FE7160C3D2BC}"/>
    <dgm:cxn modelId="{3AE6FBED-AA22-4AB8-AFC9-E1D7F7B2832F}" srcId="{4B3E8D93-8F20-41EC-9C12-296BAE95E2BF}" destId="{3A538DDA-4E8D-4CB7-9436-5E019B9E5854}" srcOrd="0" destOrd="0" parTransId="{8ABE326F-2A2E-4AC4-A2D9-94B5DC4933BC}" sibTransId="{43BC3826-A646-4DA4-9203-F74A04B7C602}"/>
    <dgm:cxn modelId="{2F0D836D-C8C9-43DD-8C23-258FFA016DDD}" type="presParOf" srcId="{0C08BA66-B1FF-45DD-8A6D-4E64135EF181}" destId="{3DD0FF44-E813-4B90-8E43-D31BD50E9EA7}" srcOrd="0" destOrd="0" presId="urn:microsoft.com/office/officeart/2008/layout/LinedList"/>
    <dgm:cxn modelId="{6749635A-4ED3-4059-862C-B4BE89BDD93B}" type="presParOf" srcId="{0C08BA66-B1FF-45DD-8A6D-4E64135EF181}" destId="{06EEF77C-03F4-4618-BACB-CEB09C1361C5}" srcOrd="1" destOrd="0" presId="urn:microsoft.com/office/officeart/2008/layout/LinedList"/>
    <dgm:cxn modelId="{CD0BCB4C-ADCF-4979-94D0-E42815C1AD00}" type="presParOf" srcId="{06EEF77C-03F4-4618-BACB-CEB09C1361C5}" destId="{4949A556-8841-4227-A5CB-01A4CF4B1635}" srcOrd="0" destOrd="0" presId="urn:microsoft.com/office/officeart/2008/layout/LinedList"/>
    <dgm:cxn modelId="{F13E0401-4CE8-4F23-AB7A-D14DCF2A51CB}" type="presParOf" srcId="{06EEF77C-03F4-4618-BACB-CEB09C1361C5}" destId="{263EA01A-4C1D-45EC-9D0D-2B8281106C90}" srcOrd="1" destOrd="0" presId="urn:microsoft.com/office/officeart/2008/layout/LinedList"/>
    <dgm:cxn modelId="{E8D84652-176E-4B40-9395-FA138786CBB6}" type="presParOf" srcId="{0C08BA66-B1FF-45DD-8A6D-4E64135EF181}" destId="{6E032FDB-7D95-4111-97D2-40249F7CFCAA}" srcOrd="2" destOrd="0" presId="urn:microsoft.com/office/officeart/2008/layout/LinedList"/>
    <dgm:cxn modelId="{B49B8D54-515E-4D56-9682-9037A289B911}" type="presParOf" srcId="{0C08BA66-B1FF-45DD-8A6D-4E64135EF181}" destId="{FDBE81ED-684D-4D6A-BA75-A656F4676AB1}" srcOrd="3" destOrd="0" presId="urn:microsoft.com/office/officeart/2008/layout/LinedList"/>
    <dgm:cxn modelId="{601F2DA6-1B30-427D-AC25-1C070A941F48}" type="presParOf" srcId="{FDBE81ED-684D-4D6A-BA75-A656F4676AB1}" destId="{F99978E9-E867-416E-9C7D-83F7CA0422EE}" srcOrd="0" destOrd="0" presId="urn:microsoft.com/office/officeart/2008/layout/LinedList"/>
    <dgm:cxn modelId="{6F4F034F-D968-4194-A855-D91DA028DB13}" type="presParOf" srcId="{FDBE81ED-684D-4D6A-BA75-A656F4676AB1}" destId="{9DBFB06D-FA00-412D-BE8C-1D3E316CFF2F}" srcOrd="1" destOrd="0" presId="urn:microsoft.com/office/officeart/2008/layout/LinedList"/>
    <dgm:cxn modelId="{48FD7EB4-D79A-456A-84A7-B843279EBCD9}" type="presParOf" srcId="{0C08BA66-B1FF-45DD-8A6D-4E64135EF181}" destId="{D2043A55-4672-4E0C-8FE5-DDD68462F2B3}" srcOrd="4" destOrd="0" presId="urn:microsoft.com/office/officeart/2008/layout/LinedList"/>
    <dgm:cxn modelId="{E5EDBEF1-6854-48DC-B95C-D1846091F363}" type="presParOf" srcId="{0C08BA66-B1FF-45DD-8A6D-4E64135EF181}" destId="{E094DBA7-9741-4E7A-AA84-3093E1B1330C}" srcOrd="5" destOrd="0" presId="urn:microsoft.com/office/officeart/2008/layout/LinedList"/>
    <dgm:cxn modelId="{7E1EF41D-DEC1-4C5D-A038-0A62A4CDF799}" type="presParOf" srcId="{E094DBA7-9741-4E7A-AA84-3093E1B1330C}" destId="{7E5467B9-D283-454B-B863-9C65E7C7630D}" srcOrd="0" destOrd="0" presId="urn:microsoft.com/office/officeart/2008/layout/LinedList"/>
    <dgm:cxn modelId="{92EA6D1B-E5D5-430F-914D-25F11538096B}" type="presParOf" srcId="{E094DBA7-9741-4E7A-AA84-3093E1B1330C}" destId="{3676BA3E-ED3F-46A7-9F7D-06E9F95720B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0FF44-E813-4B90-8E43-D31BD50E9EA7}">
      <dsp:nvSpPr>
        <dsp:cNvPr id="0" name=""/>
        <dsp:cNvSpPr/>
      </dsp:nvSpPr>
      <dsp:spPr>
        <a:xfrm>
          <a:off x="0" y="2450"/>
          <a:ext cx="67165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49A556-8841-4227-A5CB-01A4CF4B1635}">
      <dsp:nvSpPr>
        <dsp:cNvPr id="0" name=""/>
        <dsp:cNvSpPr/>
      </dsp:nvSpPr>
      <dsp:spPr>
        <a:xfrm>
          <a:off x="0" y="2450"/>
          <a:ext cx="6716535" cy="1671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bg1"/>
              </a:solidFill>
            </a:rPr>
            <a:t>God formed you </a:t>
          </a:r>
          <a:br>
            <a:rPr lang="en-US" sz="3600" b="1" kern="1200" dirty="0">
              <a:solidFill>
                <a:schemeClr val="bg1"/>
              </a:solidFill>
            </a:rPr>
          </a:br>
          <a:r>
            <a:rPr lang="en-US" sz="3600" b="1" kern="1200" dirty="0">
              <a:solidFill>
                <a:schemeClr val="bg1"/>
              </a:solidFill>
            </a:rPr>
            <a:t>inside and out.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0" y="2450"/>
        <a:ext cx="6716535" cy="1671302"/>
      </dsp:txXfrm>
    </dsp:sp>
    <dsp:sp modelId="{6E032FDB-7D95-4111-97D2-40249F7CFCAA}">
      <dsp:nvSpPr>
        <dsp:cNvPr id="0" name=""/>
        <dsp:cNvSpPr/>
      </dsp:nvSpPr>
      <dsp:spPr>
        <a:xfrm>
          <a:off x="0" y="1673753"/>
          <a:ext cx="67165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9978E9-E867-416E-9C7D-83F7CA0422EE}">
      <dsp:nvSpPr>
        <dsp:cNvPr id="0" name=""/>
        <dsp:cNvSpPr/>
      </dsp:nvSpPr>
      <dsp:spPr>
        <a:xfrm>
          <a:off x="0" y="1673753"/>
          <a:ext cx="6716535" cy="1671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bg1"/>
              </a:solidFill>
            </a:rPr>
            <a:t>God knit you together </a:t>
          </a:r>
          <a:br>
            <a:rPr lang="en-US" sz="3600" b="1" kern="1200" dirty="0">
              <a:solidFill>
                <a:schemeClr val="bg1"/>
              </a:solidFill>
            </a:rPr>
          </a:br>
          <a:r>
            <a:rPr lang="en-US" sz="3600" b="1" kern="1200" dirty="0">
              <a:solidFill>
                <a:schemeClr val="bg1"/>
              </a:solidFill>
            </a:rPr>
            <a:t>in your mother’s womb.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0" y="1673753"/>
        <a:ext cx="6716535" cy="1671302"/>
      </dsp:txXfrm>
    </dsp:sp>
    <dsp:sp modelId="{D2043A55-4672-4E0C-8FE5-DDD68462F2B3}">
      <dsp:nvSpPr>
        <dsp:cNvPr id="0" name=""/>
        <dsp:cNvSpPr/>
      </dsp:nvSpPr>
      <dsp:spPr>
        <a:xfrm>
          <a:off x="0" y="3345055"/>
          <a:ext cx="67165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467B9-D283-454B-B863-9C65E7C7630D}">
      <dsp:nvSpPr>
        <dsp:cNvPr id="0" name=""/>
        <dsp:cNvSpPr/>
      </dsp:nvSpPr>
      <dsp:spPr>
        <a:xfrm>
          <a:off x="0" y="3345055"/>
          <a:ext cx="6716535" cy="1671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bg1"/>
              </a:solidFill>
            </a:rPr>
            <a:t>You were made </a:t>
          </a:r>
          <a:br>
            <a:rPr lang="en-US" sz="3600" b="1" kern="1200" dirty="0">
              <a:solidFill>
                <a:schemeClr val="bg1"/>
              </a:solidFill>
            </a:rPr>
          </a:br>
          <a:r>
            <a:rPr lang="en-US" sz="3600" b="1" kern="1200" dirty="0">
              <a:solidFill>
                <a:schemeClr val="bg1"/>
              </a:solidFill>
            </a:rPr>
            <a:t>in a wonderful way.  </a:t>
          </a:r>
          <a:endParaRPr lang="en-US" sz="3600" kern="1200" dirty="0">
            <a:solidFill>
              <a:schemeClr val="bg1"/>
            </a:solidFill>
          </a:endParaRPr>
        </a:p>
      </dsp:txBody>
      <dsp:txXfrm>
        <a:off x="0" y="3345055"/>
        <a:ext cx="6716535" cy="1671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620E4-1688-538F-94F5-FFAB8F767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B576E-6395-03C8-43F2-E5977E5D6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0428C-193C-CF7F-6370-5067E69E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CD123-B9D7-465C-B129-FF6B8724904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F588F-E617-43A1-D12C-B05F8B7A0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4E828-6129-D241-4FF4-AE0309A1F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4CB9D-7DA1-464B-BEF4-4F927FFC8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41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9BBC3-C29E-9D0B-B948-B185B6F7C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A1B63-51B2-8C74-43A4-F946AA781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FF394-BE5B-8030-D9CA-8BD193A4A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CD123-B9D7-465C-B129-FF6B8724904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44D8C-5AE0-DF9A-A9C1-E57CBE10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5ABE5-65A6-80C7-D78E-5C05D071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4CB9D-7DA1-464B-BEF4-4F927FFC8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65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66F1CF-3BB2-697A-CFCB-456E4293C7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855CEB-FDB7-E264-FD35-E27B4947B4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1A636-A3AD-EC19-1994-97582570B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CD123-B9D7-465C-B129-FF6B8724904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90A4B-3A22-D1AD-995A-063C60902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BBC20-114F-2D4B-95DD-AFDDF65D8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4CB9D-7DA1-464B-BEF4-4F927FFC8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35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A84C-4CC8-1F4D-28B3-8EB6D07D3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5FECB-A61A-D9C2-49D3-32725F23A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9AD9F-C182-E888-8081-CC9275941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CD123-B9D7-465C-B129-FF6B8724904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8C71A-69DB-4172-5135-121698EAB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F6C0F-7C52-323C-89B5-17BECC3B2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4CB9D-7DA1-464B-BEF4-4F927FFC8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05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AAA07-C901-1161-7BBA-372F34DBC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CBF8D-ED64-43BB-3EFC-60D35F00D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939CD-E101-4B62-67AE-F747FC790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CD123-B9D7-465C-B129-FF6B8724904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C1910-A72F-BC9C-6F01-715FB547E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F6C6A-5ED3-283F-B8A4-0BBF2E34B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4CB9D-7DA1-464B-BEF4-4F927FFC8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7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BB7A-B9AB-18F1-EFF7-DB70DB219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46E35-B405-361E-914D-2030E27D69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BD9A4-3741-E27B-167E-2A66644AD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19CD2-CF05-24BB-A99C-39FACAE6D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CD123-B9D7-465C-B129-FF6B8724904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35EE2-5C33-FE00-3F2F-8A07B060F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5C471-1E4A-371E-4FB1-86FE4E5C7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4CB9D-7DA1-464B-BEF4-4F927FFC8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52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402FF-BA15-DBED-D61B-09BB2D1E6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85CAE-F521-7577-9800-0C8120E5C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A7472-770F-A6E4-9B04-4EB64ABF2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72E46E-25D3-D543-5E7C-897998F5D2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579273-8ABF-F902-E00B-4F45463676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835A69-C518-2123-4208-3D5A2626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CD123-B9D7-465C-B129-FF6B8724904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AF11CD-40E5-41CA-D209-BD7FB8AE0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5DC129-538E-788B-B735-AD66A924F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4CB9D-7DA1-464B-BEF4-4F927FFC8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54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336DB-F24C-5FD1-8906-BCCB2A22F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F90E4C-953C-5124-CA5D-4DFD5B6D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CD123-B9D7-465C-B129-FF6B8724904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39E773-6D41-5AA4-0031-38A1D2B6E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8FD56B-E4D5-7096-A0C7-712A7A6C8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4CB9D-7DA1-464B-BEF4-4F927FFC8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92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4F653B-25EB-6DE1-A50A-6A9C1E151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CD123-B9D7-465C-B129-FF6B8724904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CBED8-18D8-A736-A085-0F36FB247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E1C76-8883-4539-C370-010DA8EA0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4CB9D-7DA1-464B-BEF4-4F927FFC8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42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BEE53-0FDC-DAEE-6B46-B287C250C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A0756-4243-903E-ADAC-53909BBFE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C923F7-70EC-152D-0C29-B150286DF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F6005D-A5D0-28E8-FFAB-477E28E43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CD123-B9D7-465C-B129-FF6B8724904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62B13-97DA-315B-A698-03CDC2049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611-163C-24BA-9EFF-9B6939B19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4CB9D-7DA1-464B-BEF4-4F927FFC8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88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C4B05-D1E9-120F-355B-0ADDE807D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8044E8-6313-266B-8138-DE90DB5E77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21868E-667D-A1B0-3550-6C24C9D8B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EB108-1E41-9CA1-DA5C-2F5159A00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CD123-B9D7-465C-B129-FF6B8724904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5EB1AC-1B86-AF53-A4A4-F50583D54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2E958-1EB0-235E-C7CA-3E28E3A7F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4CB9D-7DA1-464B-BEF4-4F927FFC8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21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284919-8B15-9C93-8F1F-16153C433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42F8B-6DA7-7FA4-CD6F-0B006A912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645D9-CB49-0702-7DA8-16DC9FE42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CD123-B9D7-465C-B129-FF6B87249045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051C6-4694-C4B1-3836-6D9652E280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47D7A-484A-D3C3-B9AC-CDE0048292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4CB9D-7DA1-464B-BEF4-4F927FFC8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E8FBB55-FA00-9264-F4D3-179D8F283F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5C6BB102-B6FF-4A30-3553-C60675B37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9" y="-8979"/>
            <a:ext cx="12166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1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6F6A7F33-09EE-A2E5-EE18-1D7BD895A7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2910155"/>
              </p:ext>
            </p:extLst>
          </p:nvPr>
        </p:nvGraphicFramePr>
        <p:xfrm>
          <a:off x="95980" y="1267690"/>
          <a:ext cx="6716535" cy="501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 art piece of a child&#10;&#10;Description automatically generated">
            <a:extLst>
              <a:ext uri="{FF2B5EF4-FFF2-40B4-BE49-F238E27FC236}">
                <a16:creationId xmlns:a16="http://schemas.microsoft.com/office/drawing/2014/main" id="{681E6537-B19F-8B35-E0F3-E8206BC336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53199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Picture 5" descr="A group of children walking up a hill&#10;&#10;Description automatically generated">
            <a:extLst>
              <a:ext uri="{FF2B5EF4-FFF2-40B4-BE49-F238E27FC236}">
                <a16:creationId xmlns:a16="http://schemas.microsoft.com/office/drawing/2014/main" id="{E63A2905-8C62-FFD0-F99F-4CB8841B44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 r="1" b="1"/>
          <a:stretch/>
        </p:blipFill>
        <p:spPr>
          <a:xfrm>
            <a:off x="0" y="10"/>
            <a:ext cx="9947062" cy="6857990"/>
          </a:xfrm>
          <a:prstGeom prst="rect">
            <a:avLst/>
          </a:prstGeom>
        </p:spPr>
      </p:pic>
      <p:sp>
        <p:nvSpPr>
          <p:cNvPr id="19" name="Freeform: Shape 12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0" name="Freeform: Shape 14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0F2E8-B8C0-0392-196A-66635816F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7137" y="1091677"/>
            <a:ext cx="5205951" cy="467464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God has good plans </a:t>
            </a:r>
            <a:b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you. </a:t>
            </a:r>
          </a:p>
          <a:p>
            <a:pPr marL="0" indent="0" algn="ctr">
              <a:buNone/>
            </a:pP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God has loved you </a:t>
            </a: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 an everlasting love </a:t>
            </a:r>
            <a:b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 will always </a:t>
            </a:r>
            <a:b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 faithful to you.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97727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B638D-FD1D-4DAE-969E-1314DF85C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9700" y="1564478"/>
            <a:ext cx="6002110" cy="37290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will rescue  </a:t>
            </a:r>
          </a:p>
          <a:p>
            <a:pPr marL="0" indent="0" algn="ctr">
              <a:buNone/>
            </a:pPr>
            <a:r>
              <a:rPr lang="en-US" sz="36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protect you. </a:t>
            </a:r>
          </a:p>
          <a:p>
            <a:pPr marL="0" indent="0" algn="ctr">
              <a:buNone/>
            </a:pPr>
            <a:endParaRPr lang="en-US" sz="36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6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will be with you </a:t>
            </a:r>
          </a:p>
          <a:p>
            <a:pPr marL="0" indent="0" algn="ctr">
              <a:buNone/>
            </a:pPr>
            <a:r>
              <a:rPr lang="en-US" sz="36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trouble. </a:t>
            </a:r>
            <a:endParaRPr lang="en-US" sz="3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pic>
        <p:nvPicPr>
          <p:cNvPr id="5" name="Picture 4" descr="A purple bird with white and purple feathers&#10;&#10;Description automatically generated">
            <a:extLst>
              <a:ext uri="{FF2B5EF4-FFF2-40B4-BE49-F238E27FC236}">
                <a16:creationId xmlns:a16="http://schemas.microsoft.com/office/drawing/2014/main" id="{48185CAC-0E5B-B962-82E4-C362F408B0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3"/>
          <a:stretch/>
        </p:blipFill>
        <p:spPr>
          <a:xfrm>
            <a:off x="-1" y="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24106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ild playing with dogs&#10;&#10;Description automatically generated">
            <a:extLst>
              <a:ext uri="{FF2B5EF4-FFF2-40B4-BE49-F238E27FC236}">
                <a16:creationId xmlns:a16="http://schemas.microsoft.com/office/drawing/2014/main" id="{40192EC1-CCED-0C46-92CE-4153F90F8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5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5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65625-A36A-C4C0-36BC-5DA2A3D42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8247" y="1557619"/>
            <a:ext cx="4610704" cy="37427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Rest in the great love </a:t>
            </a: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God has for you. </a:t>
            </a: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Let it bring joy </a:t>
            </a:r>
            <a:b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your heart. </a:t>
            </a:r>
          </a:p>
          <a:p>
            <a:pPr marL="0" indent="0" algn="ctr">
              <a:buNone/>
            </a:pP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God chose you </a:t>
            </a: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 loves you.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36516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laying with animals&#10;&#10;Description automatically generated">
            <a:extLst>
              <a:ext uri="{FF2B5EF4-FFF2-40B4-BE49-F238E27FC236}">
                <a16:creationId xmlns:a16="http://schemas.microsoft.com/office/drawing/2014/main" id="{3CD918F3-BC9F-E748-A150-05C9A8CB38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1" b="2139"/>
          <a:stretch/>
        </p:blipFill>
        <p:spPr>
          <a:xfrm>
            <a:off x="2626267" y="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1485E-7EDF-5638-D350-798AF54AF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072" y="2763982"/>
            <a:ext cx="5143772" cy="1110384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200" b="1" dirty="0"/>
              <a:t>Song of Blessing </a:t>
            </a:r>
          </a:p>
        </p:txBody>
      </p:sp>
    </p:spTree>
    <p:extLst>
      <p:ext uri="{BB962C8B-B14F-4D97-AF65-F5344CB8AC3E}">
        <p14:creationId xmlns:p14="http://schemas.microsoft.com/office/powerpoint/2010/main" val="827731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8EA8AA-B190-4842-C314-FE367FEDC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391" y="0"/>
            <a:ext cx="5467176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/>
              <a:t>“May God Bless You”</a:t>
            </a:r>
          </a:p>
        </p:txBody>
      </p:sp>
      <p:pic>
        <p:nvPicPr>
          <p:cNvPr id="10" name="Picture 9" descr="A group of people standing on a scroll&#10;&#10;Description automatically generated">
            <a:extLst>
              <a:ext uri="{FF2B5EF4-FFF2-40B4-BE49-F238E27FC236}">
                <a16:creationId xmlns:a16="http://schemas.microsoft.com/office/drawing/2014/main" id="{5CF83A19-17BF-CECA-9E05-8591496EE5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7" r="-2" b="-2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96D6B7-922E-FB1A-E39B-70A083D08234}"/>
              </a:ext>
            </a:extLst>
          </p:cNvPr>
          <p:cNvSpPr txBox="1"/>
          <p:nvPr/>
        </p:nvSpPr>
        <p:spPr>
          <a:xfrm>
            <a:off x="5887482" y="1557619"/>
            <a:ext cx="6304518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algn="ctr" fontAlgn="base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effectLst/>
              </a:rPr>
              <a:t>May God bless you </a:t>
            </a:r>
            <a:br>
              <a:rPr lang="en-US" sz="3600" dirty="0">
                <a:effectLst/>
              </a:rPr>
            </a:br>
            <a:r>
              <a:rPr lang="en-US" sz="3600" dirty="0">
                <a:effectLst/>
              </a:rPr>
              <a:t>and keep you. </a:t>
            </a:r>
            <a:br>
              <a:rPr lang="en-US" sz="3600" dirty="0">
                <a:effectLst/>
              </a:rPr>
            </a:br>
            <a:r>
              <a:rPr lang="en-US" sz="3600" dirty="0">
                <a:effectLst/>
              </a:rPr>
              <a:t>May God’s face shine upon you. </a:t>
            </a:r>
            <a:br>
              <a:rPr lang="en-US" sz="3600" dirty="0">
                <a:effectLst/>
              </a:rPr>
            </a:br>
            <a:r>
              <a:rPr lang="en-US" sz="3600" dirty="0">
                <a:effectLst/>
              </a:rPr>
              <a:t>May God be gracious, </a:t>
            </a:r>
            <a:br>
              <a:rPr lang="en-US" sz="3600" dirty="0">
                <a:effectLst/>
              </a:rPr>
            </a:br>
            <a:r>
              <a:rPr lang="en-US" sz="3600" dirty="0">
                <a:effectLst/>
              </a:rPr>
              <a:t>and may God’s face </a:t>
            </a:r>
            <a:br>
              <a:rPr lang="en-US" sz="3600" dirty="0">
                <a:effectLst/>
              </a:rPr>
            </a:br>
            <a:r>
              <a:rPr lang="en-US" sz="3600" dirty="0">
                <a:effectLst/>
              </a:rPr>
              <a:t>turn toward you </a:t>
            </a:r>
            <a:br>
              <a:rPr lang="en-US" sz="3600" dirty="0">
                <a:effectLst/>
              </a:rPr>
            </a:br>
            <a:r>
              <a:rPr lang="en-US" sz="3600" dirty="0">
                <a:effectLst/>
              </a:rPr>
              <a:t>and give you peace.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F6E60-E972-04B9-BE0B-AEE2EAB84938}"/>
              </a:ext>
            </a:extLst>
          </p:cNvPr>
          <p:cNvSpPr txBox="1"/>
          <p:nvPr/>
        </p:nvSpPr>
        <p:spPr>
          <a:xfrm>
            <a:off x="7546848" y="6427113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6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Words and music: Seth Crissman and Greg Yoder (based on Numbers 6:24–26) </a:t>
            </a:r>
            <a:b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©</a:t>
            </a:r>
            <a:r>
              <a:rPr lang="en-US" sz="11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2019 The Walking Roots Band. All rights reserved. Used with permission.  </a:t>
            </a:r>
            <a:r>
              <a:rPr lang="en-US" sz="11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100" i="1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Graphic 11" descr="Music notes outline">
            <a:extLst>
              <a:ext uri="{FF2B5EF4-FFF2-40B4-BE49-F238E27FC236}">
                <a16:creationId xmlns:a16="http://schemas.microsoft.com/office/drawing/2014/main" id="{908B61A4-36D6-4329-0776-2845A9A97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29299" y="492756"/>
            <a:ext cx="807092" cy="807092"/>
          </a:xfrm>
          <a:prstGeom prst="rect">
            <a:avLst/>
          </a:prstGeom>
        </p:spPr>
      </p:pic>
      <p:pic>
        <p:nvPicPr>
          <p:cNvPr id="13" name="15 Track 15 May God Bless You">
            <a:hlinkClick r:id="" action="ppaction://media"/>
            <a:extLst>
              <a:ext uri="{FF2B5EF4-FFF2-40B4-BE49-F238E27FC236}">
                <a16:creationId xmlns:a16="http://schemas.microsoft.com/office/drawing/2014/main" id="{10D35530-2487-054C-3CF6-27DA3C474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4950" y="6122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5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5517</TotalTime>
  <Words>178</Words>
  <Application>Microsoft Office PowerPoint</Application>
  <PresentationFormat>Widescreen</PresentationFormat>
  <Paragraphs>18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Meiryo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Song of Blessing </vt:lpstr>
      <vt:lpstr>“May God Bless You”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Scripture Litany</dc:title>
  <dc:creator>Chrissie Muecke</dc:creator>
  <cp:lastModifiedBy>Joan Daggett</cp:lastModifiedBy>
  <cp:revision>9</cp:revision>
  <dcterms:created xsi:type="dcterms:W3CDTF">2023-07-13T15:47:22Z</dcterms:created>
  <dcterms:modified xsi:type="dcterms:W3CDTF">2023-08-11T13:53:56Z</dcterms:modified>
</cp:coreProperties>
</file>